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776" r:id="rId3"/>
    <p:sldId id="306" r:id="rId4"/>
    <p:sldId id="262" r:id="rId5"/>
    <p:sldId id="264" r:id="rId6"/>
    <p:sldId id="273" r:id="rId7"/>
    <p:sldId id="265" r:id="rId8"/>
    <p:sldId id="266" r:id="rId9"/>
    <p:sldId id="329" r:id="rId10"/>
    <p:sldId id="267" r:id="rId11"/>
    <p:sldId id="775" r:id="rId12"/>
    <p:sldId id="774" r:id="rId13"/>
    <p:sldId id="274" r:id="rId14"/>
    <p:sldId id="777" r:id="rId15"/>
    <p:sldId id="7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F5AE1-5C7D-4F52-8B49-20F8D7C21E01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052C1-27E0-4534-A0A1-4B205D5092C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4649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6AD6C-9DC4-4A0D-A2E1-154048A1B3D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028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519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6486C-DB29-4758-A494-B2A5CAF3E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1C569-1B72-4ECB-AD31-363739CF8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1C938-3A94-456B-9113-CE4417A3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5F53D-138C-4694-AA53-77793850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6FE85-E266-48A8-A79D-10CCB2473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81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9A66-2DC3-42A7-86BB-E77F26A33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53FA6-6276-4DDE-B184-A192A3A02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430D2-2F21-4D85-A784-848A3DF17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743A4-2F94-462F-AABB-C8D8889F1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3D0C4-37A5-490E-B321-C2BC9765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2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5E9DB5-E9F4-44C5-94A3-2C8A2485F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A02DA2-5D6A-4896-A574-FA8E33F4D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D626D-9519-4DF8-ACAB-5886776B1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5A01F-1DED-495F-966D-63CC4DCC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80744-6408-48C9-87E6-10BC91E0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71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8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07EF9-3E5A-47B1-9223-163EDD78B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B8604-93B9-47E8-9A58-3B9291CA9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A9FF6-7692-470E-82AC-1403CA61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7B7F2-3464-4ADE-9C6D-C25834022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8C6DA-C0D5-4453-9F86-1992CB387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2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622B-C859-4DEF-B5D6-AEE0FC9E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DD41A-F680-4232-9CB7-BA6A94608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28944-C663-45C7-AFBD-5E1581786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794DF-1D1A-41B7-9134-220BC6D9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E65AB-CA0D-4942-95E4-AF2594030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55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D597F-E957-4E6C-8DDF-1CA46B06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64623-7A10-45BF-B2CC-313851E7B9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58E1A-5661-499B-BD1E-93FB473E7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E8DEC-4E90-4021-A3E7-8ABFBC37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08858-E528-40D6-92B8-FC08CA5D9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13B17-18B8-465C-809E-A9716C39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7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51988-2803-4ECC-8E1B-65B30F845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39520-CF93-42A2-96F8-C4A106CFF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205E8-DBC4-4A07-863C-232B9F5ED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9248BB-E378-4D3E-B694-E81DB08A6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9A2181-6097-4D29-88E0-2ED4BC0CD0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58CFA8-4AD5-4A07-B888-DFA7D140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B68A2-8CD4-4F43-B5BE-349ACD6AA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FD0FB1-3D9A-4F18-AAF8-3864784BD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1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6C836-9C07-4CA1-8C5C-5FD7C43E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DBAB1-7DEE-4E72-90D5-BF85724C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134D7-809F-404F-8980-A7B13F543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818CB3-D150-42FA-8C4B-4484C4C1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92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A2C119-FF5F-4C73-A481-4626FB00E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8A2110-E1FA-45AF-8C70-C2E66C08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BC02F-044D-486B-976B-70202D7D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6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4364-931C-4AA7-8BE6-5121746C8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D24E-C271-4F73-A266-25883D399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A8877-83C1-41CA-A07C-C4F3CC88C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F3DEC-F738-4D1A-90A7-6F56E4BE0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01C69-5CB1-4B10-9506-74D3C81E8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1FED3-A029-4063-9FCB-38D2A47D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91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3049-67E5-43CE-9AC7-139D7CB9D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24B7AB-6023-4787-B571-91EED05316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8E6A0-B6E0-4016-BD80-5697B713F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E48BB-8BBB-4231-92F1-EC06B143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2949E-963C-44D7-BF03-6EDEB6FB6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2EF03-76AA-4961-826D-1CC98E58E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1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D2B5A5-FE41-46BA-93FF-82908A97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85D95-7B13-45BA-A276-3FD38EF99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A0BEF-AD1E-4C14-9D79-B67B41F0D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3CADA-33F7-4381-B286-758CC7BB902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B0162-35C1-41C3-9A77-8BCB59A33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878CA-5925-47AB-8C0E-8E8553459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2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slide" Target="slide11.xml"/><Relationship Id="rId10" Type="http://schemas.microsoft.com/office/2007/relationships/hdphoto" Target="../media/hdphoto4.wdp"/><Relationship Id="rId4" Type="http://schemas.openxmlformats.org/officeDocument/2006/relationships/image" Target="../media/image28.jpg"/><Relationship Id="rId9" Type="http://schemas.openxmlformats.org/officeDocument/2006/relationships/image" Target="../media/image32.pn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8.png"/><Relationship Id="rId11" Type="http://schemas.openxmlformats.org/officeDocument/2006/relationships/slide" Target="slide13.xml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28.jp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11" Type="http://schemas.openxmlformats.org/officeDocument/2006/relationships/slide" Target="slide13.xml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28.jp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8.png"/><Relationship Id="rId11" Type="http://schemas.openxmlformats.org/officeDocument/2006/relationships/slide" Target="slide13.xml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28.jpg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">
            <a:extLst>
              <a:ext uri="{FF2B5EF4-FFF2-40B4-BE49-F238E27FC236}">
                <a16:creationId xmlns:a16="http://schemas.microsoft.com/office/drawing/2014/main" id="{2DDF5CFE-DC43-4564-9F15-1700D08F5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835" y="826763"/>
            <a:ext cx="95844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GÒ VẤP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21CFB7A-DDE0-47A2-8304-E736271F7D49}"/>
              </a:ext>
            </a:extLst>
          </p:cNvPr>
          <p:cNvSpPr/>
          <p:nvPr/>
        </p:nvSpPr>
        <p:spPr>
          <a:xfrm>
            <a:off x="1787437" y="3688893"/>
            <a:ext cx="906061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vi-V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vi-V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862E76A2-6A79-4E22-B7B6-695251A173CB}"/>
              </a:ext>
            </a:extLst>
          </p:cNvPr>
          <p:cNvSpPr/>
          <p:nvPr/>
        </p:nvSpPr>
        <p:spPr>
          <a:xfrm>
            <a:off x="4281097" y="1442123"/>
            <a:ext cx="38827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vi-VN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60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0EF8D1C-C8B7-463B-9E39-FBD3CE76551A}"/>
              </a:ext>
            </a:extLst>
          </p:cNvPr>
          <p:cNvSpPr txBox="1"/>
          <p:nvPr/>
        </p:nvSpPr>
        <p:spPr>
          <a:xfrm>
            <a:off x="5105400" y="2457786"/>
            <a:ext cx="3971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Khối</a:t>
            </a:r>
            <a:r>
              <a:rPr lang="vi-V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009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68"/>
    </mc:Choice>
    <mc:Fallback xmlns="">
      <p:transition spd="slow" advTm="2566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>
            <a:extLst>
              <a:ext uri="{FF2B5EF4-FFF2-40B4-BE49-F238E27FC236}">
                <a16:creationId xmlns:a16="http://schemas.microsoft.com/office/drawing/2014/main" id="{A9E9775E-45DA-4FC2-BBF7-24F80B4EC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346" y="2754088"/>
            <a:ext cx="2420059" cy="178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8146" y="3364873"/>
            <a:ext cx="3203530" cy="244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21" y="4246479"/>
            <a:ext cx="2701049" cy="215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2356671" y="264584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3828339" y="31344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6093993" y="2273969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4661966" y="2239865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524000" y="-1"/>
            <a:ext cx="9144000" cy="1696804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ẾCH CON ĐI HỌC</a:t>
            </a:r>
          </a:p>
        </p:txBody>
      </p:sp>
      <p:pic>
        <p:nvPicPr>
          <p:cNvPr id="20" name="Picture 19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711" y="5883511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20041"/>
      </p:ext>
    </p:extLst>
  </p:cSld>
  <p:clrMapOvr>
    <a:masterClrMapping/>
  </p:clrMapOvr>
  <p:transition spd="slow" advTm="253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6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63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3" objId="2"/>
        <p14:stopEvt time="24177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80B5CB7C-76ED-4D30-BBF7-9048D912F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1219200" y="2048217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1604146" y="1084214"/>
            <a:ext cx="2362200" cy="1158627"/>
          </a:xfrm>
          <a:prstGeom prst="wedgeRectCallout">
            <a:avLst>
              <a:gd name="adj1" fmla="val -4130"/>
              <a:gd name="adj2" fmla="val 113861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18" name="Right Arrow 17">
            <a:hlinkClick r:id="rId11" action="ppaction://hlinksldjump"/>
          </p:cNvPr>
          <p:cNvSpPr/>
          <p:nvPr/>
        </p:nvSpPr>
        <p:spPr>
          <a:xfrm>
            <a:off x="9579430" y="5617029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90989" y="1278837"/>
            <a:ext cx="5155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 + 4 = ?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2FFB11A-7F47-46B9-BDAB-2D189C962C9D}"/>
              </a:ext>
            </a:extLst>
          </p:cNvPr>
          <p:cNvSpPr txBox="1"/>
          <p:nvPr/>
        </p:nvSpPr>
        <p:spPr>
          <a:xfrm>
            <a:off x="1143000" y="3233057"/>
            <a:ext cx="870857" cy="71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2627936"/>
      </p:ext>
    </p:extLst>
  </p:cSld>
  <p:clrMapOvr>
    <a:masterClrMapping/>
  </p:clrMapOvr>
  <p:transition spd="slow" advTm="242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80B5CB7C-76ED-4D30-BBF7-9048D912F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1219200" y="2048217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1623528" y="1066801"/>
            <a:ext cx="2362200" cy="1158627"/>
          </a:xfrm>
          <a:prstGeom prst="wedgeRectCallout">
            <a:avLst>
              <a:gd name="adj1" fmla="val -4130"/>
              <a:gd name="adj2" fmla="val 113861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18" name="Right Arrow 17">
            <a:hlinkClick r:id="rId11" action="ppaction://hlinksldjump"/>
          </p:cNvPr>
          <p:cNvSpPr/>
          <p:nvPr/>
        </p:nvSpPr>
        <p:spPr>
          <a:xfrm>
            <a:off x="9579430" y="5617029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90989" y="1278837"/>
            <a:ext cx="5155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 + 7 =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031857"/>
      </p:ext>
    </p:extLst>
  </p:cSld>
  <p:clrMapOvr>
    <a:masterClrMapping/>
  </p:clrMapOvr>
  <p:transition spd="slow" advTm="202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80B5CB7C-76ED-4D30-BBF7-9048D912F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1219200" y="2048217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1623528" y="1066801"/>
            <a:ext cx="2362200" cy="1158627"/>
          </a:xfrm>
          <a:prstGeom prst="wedgeRectCallout">
            <a:avLst>
              <a:gd name="adj1" fmla="val -4130"/>
              <a:gd name="adj2" fmla="val 113861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8" name="Right Arrow 17">
            <a:hlinkClick r:id="rId11" action="ppaction://hlinksldjump"/>
          </p:cNvPr>
          <p:cNvSpPr/>
          <p:nvPr/>
        </p:nvSpPr>
        <p:spPr>
          <a:xfrm>
            <a:off x="9579430" y="5617029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3547" y="1218613"/>
            <a:ext cx="5155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 + 1 + 8 =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009571"/>
      </p:ext>
    </p:extLst>
  </p:cSld>
  <p:clrMapOvr>
    <a:masterClrMapping/>
  </p:clrMapOvr>
  <p:transition spd="slow" advTm="523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DC6268-675B-490D-ABA3-3BF8C6F14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26193D5-88B0-4153-A95F-F436DD4BD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图片 18">
            <a:extLst>
              <a:ext uri="{FF2B5EF4-FFF2-40B4-BE49-F238E27FC236}">
                <a16:creationId xmlns:a16="http://schemas.microsoft.com/office/drawing/2014/main" id="{F4F850C9-5E97-4A81-AB16-E5AA02342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76AB72CB-09F2-458C-92E9-028BDECFECFA}"/>
              </a:ext>
            </a:extLst>
          </p:cNvPr>
          <p:cNvSpPr/>
          <p:nvPr/>
        </p:nvSpPr>
        <p:spPr>
          <a:xfrm>
            <a:off x="1971280" y="908738"/>
            <a:ext cx="1008117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vi-VN" sz="6000" dirty="0" err="1">
                <a:solidFill>
                  <a:srgbClr val="002060"/>
                </a:solidFill>
                <a:latin typeface="+mj-lt"/>
              </a:rPr>
              <a:t>Hoạt</a:t>
            </a:r>
            <a:r>
              <a:rPr lang="vi-VN" sz="6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6000" dirty="0" err="1">
                <a:solidFill>
                  <a:srgbClr val="002060"/>
                </a:solidFill>
                <a:latin typeface="+mj-lt"/>
              </a:rPr>
              <a:t>động</a:t>
            </a:r>
            <a:r>
              <a:rPr lang="vi-VN" sz="6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vi-VN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6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5D6466F0-FBBF-4B6B-A64D-EC61B3A27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3934"/>
            <a:ext cx="2655065" cy="2342825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DE36939D-8028-4340-A1F4-086CF8FF46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262" y="368572"/>
            <a:ext cx="2545686" cy="2264263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DDAE25C6-6220-4591-8924-3E34A1339B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352330"/>
            <a:ext cx="3599219" cy="2607975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FC289658-FAA8-4C79-9486-B604DBE739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29" y="2244507"/>
            <a:ext cx="1695309" cy="2161905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9EE753A0-10CE-4FFE-9E8E-19432A73239E}"/>
              </a:ext>
            </a:extLst>
          </p:cNvPr>
          <p:cNvSpPr/>
          <p:nvPr/>
        </p:nvSpPr>
        <p:spPr>
          <a:xfrm>
            <a:off x="958467" y="2249671"/>
            <a:ext cx="8394854" cy="92333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</a:t>
            </a:r>
            <a:r>
              <a:rPr lang="vi-VN" sz="480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</a:t>
            </a:r>
            <a:r>
              <a:rPr lang="vi-VN" sz="4800" i="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vi-VN" sz="480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800" i="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vi-VN" sz="480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9 </a:t>
            </a:r>
            <a:r>
              <a:rPr lang="vi-VN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cộng</a:t>
            </a:r>
            <a:r>
              <a:rPr lang="vi-VN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vi-VN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vi-VN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endParaRPr lang="vi-VN" dirty="0"/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C2A814C6-550C-41A5-91A9-1AE1E6D53274}"/>
              </a:ext>
            </a:extLst>
          </p:cNvPr>
          <p:cNvSpPr/>
          <p:nvPr/>
        </p:nvSpPr>
        <p:spPr>
          <a:xfrm>
            <a:off x="1784733" y="3429000"/>
            <a:ext cx="9022813" cy="9233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</a:t>
            </a:r>
            <a:r>
              <a:rPr lang="vi-VN" sz="480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</a:t>
            </a:r>
            <a:r>
              <a:rPr lang="vi-VN" sz="4800" i="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vi-VN" sz="480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800" i="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vi-VN" sz="480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8 </a:t>
            </a:r>
            <a:r>
              <a:rPr lang="vi-VN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cộng</a:t>
            </a:r>
            <a:r>
              <a:rPr lang="vi-VN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vi-VN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vi-VN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endParaRPr lang="vi-VN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6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2"/>
    </mc:Choice>
    <mc:Fallback xmlns="">
      <p:transition spd="slow" advTm="12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0" t="438" r="-145" b="23556"/>
          <a:stretch/>
        </p:blipFill>
        <p:spPr>
          <a:xfrm>
            <a:off x="-211148" y="0"/>
            <a:ext cx="12403147" cy="6858000"/>
          </a:xfrm>
          <a:prstGeom prst="rect">
            <a:avLst/>
          </a:prstGeom>
        </p:spPr>
      </p:pic>
      <p:pic>
        <p:nvPicPr>
          <p:cNvPr id="11268" name="图片 11267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82596"/>
            <a:ext cx="12192000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4683" y="257795"/>
            <a:ext cx="6682586" cy="52670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348" y="4007112"/>
            <a:ext cx="5049142" cy="2469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A05F64E-34D5-40F9-8BF2-7EE7BF1C9A38}"/>
              </a:ext>
            </a:extLst>
          </p:cNvPr>
          <p:cNvSpPr/>
          <p:nvPr/>
        </p:nvSpPr>
        <p:spPr>
          <a:xfrm>
            <a:off x="5137586" y="2827717"/>
            <a:ext cx="6076779" cy="2573055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Wave4">
              <a:avLst>
                <a:gd name="adj1" fmla="val 6250"/>
                <a:gd name="adj2" fmla="val 1460"/>
              </a:avLst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050" b="1" i="0" u="none" strike="noStrike" kern="1200" cap="none" spc="0" normalizeH="0" baseline="0" noProof="0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050" b="1" i="0" u="none" strike="noStrike" kern="1200" cap="none" spc="0" normalizeH="0" baseline="0" noProof="0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4050" b="1" i="0" u="none" strike="noStrike" kern="1200" cap="none" spc="0" normalizeH="0" baseline="0" noProof="0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Thúc</a:t>
            </a:r>
            <a:endParaRPr kumimoji="0" lang="en-US" sz="4050" b="1" i="0" u="none" strike="noStrike" kern="1200" cap="none" spc="0" normalizeH="0" baseline="0" noProof="0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</a:t>
            </a:r>
            <a:r>
              <a:rPr kumimoji="0" lang="en-US" sz="4050" b="1" i="0" u="none" strike="noStrike" kern="1200" cap="none" spc="0" normalizeH="0" baseline="0" noProof="0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4050" b="1" i="0" u="none" strike="noStrike" kern="1200" cap="none" spc="0" normalizeH="0" baseline="0" noProof="0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Tạm</a:t>
            </a:r>
            <a:r>
              <a:rPr kumimoji="0" lang="en-US" sz="4050" b="1" i="0" u="none" strike="noStrike" kern="1200" cap="none" spc="0" normalizeH="0" baseline="0" noProof="0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Biệt</a:t>
            </a:r>
            <a:endParaRPr kumimoji="0" lang="en-US" sz="4050" b="1" i="0" u="none" strike="noStrike" kern="1200" cap="none" spc="0" normalizeH="0" baseline="0" noProof="0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50" b="1" i="0" u="none" strike="noStrike" kern="1200" cap="none" spc="0" normalizeH="0" baseline="0" noProof="0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endParaRPr kumimoji="0" lang="en-US" sz="4050" b="1" i="0" u="none" strike="noStrike" kern="1200" cap="none" spc="0" normalizeH="0" baseline="0" noProof="0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727101"/>
      </p:ext>
    </p:extLst>
  </p:cSld>
  <p:clrMapOvr>
    <a:masterClrMapping/>
  </p:clrMapOvr>
  <p:transition spd="slow" advTm="94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93CD7F-ED3F-455F-B9A3-AD9499108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1E130F4-B43D-4F5C-B535-7526E4F623F5}"/>
              </a:ext>
            </a:extLst>
          </p:cNvPr>
          <p:cNvSpPr/>
          <p:nvPr/>
        </p:nvSpPr>
        <p:spPr>
          <a:xfrm>
            <a:off x="3581400" y="225207"/>
            <a:ext cx="4752975" cy="8286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latin typeface="+mj-lt"/>
              </a:rPr>
              <a:t>Hoạt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động</a:t>
            </a:r>
            <a:endParaRPr lang="vi-VN" sz="4000" dirty="0">
              <a:latin typeface="+mj-lt"/>
            </a:endParaRPr>
          </a:p>
        </p:txBody>
      </p:sp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id="{EE1B8E00-1CF4-4FA4-B06D-AF825041FD7C}"/>
              </a:ext>
            </a:extLst>
          </p:cNvPr>
          <p:cNvSpPr/>
          <p:nvPr/>
        </p:nvSpPr>
        <p:spPr>
          <a:xfrm>
            <a:off x="1973916" y="1334464"/>
            <a:ext cx="8867774" cy="1095375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solidFill>
                  <a:srgbClr val="FF0000"/>
                </a:solidFill>
                <a:latin typeface="+mj-lt"/>
              </a:rPr>
              <a:t>Hoạt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vi-VN" sz="40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Cách</a:t>
            </a:r>
            <a:r>
              <a:rPr lang="vi-VN" sz="40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tính</a:t>
            </a:r>
            <a:r>
              <a:rPr lang="vi-VN" sz="40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cộng</a:t>
            </a:r>
            <a:r>
              <a:rPr lang="vi-VN" sz="40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9 </a:t>
            </a:r>
            <a:r>
              <a:rPr lang="vi-VN" sz="40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với</a:t>
            </a:r>
            <a:r>
              <a:rPr lang="vi-VN" sz="40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một</a:t>
            </a:r>
            <a:r>
              <a:rPr lang="vi-VN" sz="40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số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Lưu Đồ: Thay đổi Tiến Trình 5">
            <a:extLst>
              <a:ext uri="{FF2B5EF4-FFF2-40B4-BE49-F238E27FC236}">
                <a16:creationId xmlns:a16="http://schemas.microsoft.com/office/drawing/2014/main" id="{34A7BCFB-044B-4E55-82A9-04A7C645798D}"/>
              </a:ext>
            </a:extLst>
          </p:cNvPr>
          <p:cNvSpPr/>
          <p:nvPr/>
        </p:nvSpPr>
        <p:spPr>
          <a:xfrm>
            <a:off x="1973916" y="2630702"/>
            <a:ext cx="8867774" cy="109537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solidFill>
                  <a:srgbClr val="FFFF00"/>
                </a:solidFill>
                <a:latin typeface="+mj-lt"/>
              </a:rPr>
              <a:t>Hoạt</a:t>
            </a:r>
            <a:r>
              <a:rPr lang="vi-VN" sz="4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4000" dirty="0" err="1">
                <a:solidFill>
                  <a:srgbClr val="FFFF00"/>
                </a:solidFill>
                <a:latin typeface="+mj-lt"/>
              </a:rPr>
              <a:t>động</a:t>
            </a:r>
            <a:r>
              <a:rPr lang="vi-VN" sz="4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rgbClr val="FFFF00"/>
                </a:solidFill>
                <a:latin typeface="+mj-lt"/>
              </a:rPr>
              <a:t>: </a:t>
            </a:r>
            <a:r>
              <a:rPr lang="vi-VN" sz="4000" dirty="0" err="1">
                <a:solidFill>
                  <a:srgbClr val="FFFF00"/>
                </a:solidFill>
                <a:effectLst/>
                <a:latin typeface="+mj-lt"/>
                <a:ea typeface="Arial" panose="020B0604020202020204" pitchFamily="34" charset="0"/>
              </a:rPr>
              <a:t>Luyện</a:t>
            </a:r>
            <a:r>
              <a:rPr lang="vi-VN" sz="4000" dirty="0">
                <a:solidFill>
                  <a:srgbClr val="FFFF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FFFF00"/>
                </a:solidFill>
                <a:effectLst/>
                <a:latin typeface="+mj-lt"/>
                <a:ea typeface="Arial" panose="020B0604020202020204" pitchFamily="34" charset="0"/>
              </a:rPr>
              <a:t>tập</a:t>
            </a:r>
            <a:r>
              <a:rPr lang="vi-VN" sz="4000" dirty="0">
                <a:solidFill>
                  <a:srgbClr val="FFFF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FFFF00"/>
                </a:solidFill>
                <a:effectLst/>
                <a:latin typeface="+mj-lt"/>
                <a:ea typeface="Arial" panose="020B0604020202020204" pitchFamily="34" charset="0"/>
              </a:rPr>
              <a:t>thực</a:t>
            </a:r>
            <a:r>
              <a:rPr lang="vi-VN" sz="4000" dirty="0">
                <a:solidFill>
                  <a:srgbClr val="FFFF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FFFF00"/>
                </a:solidFill>
                <a:effectLst/>
                <a:latin typeface="+mj-lt"/>
                <a:ea typeface="Arial" panose="020B0604020202020204" pitchFamily="34" charset="0"/>
              </a:rPr>
              <a:t>hành</a:t>
            </a:r>
            <a:endParaRPr lang="vi-VN"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Lưu Đồ: Thay đổi Tiến Trình 6">
            <a:extLst>
              <a:ext uri="{FF2B5EF4-FFF2-40B4-BE49-F238E27FC236}">
                <a16:creationId xmlns:a16="http://schemas.microsoft.com/office/drawing/2014/main" id="{7197F3F5-59FE-4655-BFB7-BC7E8BD068E3}"/>
              </a:ext>
            </a:extLst>
          </p:cNvPr>
          <p:cNvSpPr/>
          <p:nvPr/>
        </p:nvSpPr>
        <p:spPr>
          <a:xfrm>
            <a:off x="1973915" y="4006659"/>
            <a:ext cx="8867773" cy="1095375"/>
          </a:xfrm>
          <a:prstGeom prst="flowChartAlternateProces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solidFill>
                  <a:srgbClr val="FF0000"/>
                </a:solidFill>
                <a:latin typeface="+mj-lt"/>
              </a:rPr>
              <a:t>Hoạt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vi-VN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Củng</a:t>
            </a:r>
            <a:r>
              <a:rPr lang="vi-VN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cố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Bkgr bóng đèn">
            <a:extLst>
              <a:ext uri="{FF2B5EF4-FFF2-40B4-BE49-F238E27FC236}">
                <a16:creationId xmlns:a16="http://schemas.microsoft.com/office/drawing/2014/main" id="{3E7A65B6-7722-4254-ADBC-82F3B55931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172" y="1074376"/>
            <a:ext cx="1415404" cy="1475383"/>
          </a:xfrm>
          <a:prstGeom prst="rect">
            <a:avLst/>
          </a:prstGeom>
        </p:spPr>
      </p:pic>
      <p:pic>
        <p:nvPicPr>
          <p:cNvPr id="9" name="Google Shape;263;p10">
            <a:extLst>
              <a:ext uri="{FF2B5EF4-FFF2-40B4-BE49-F238E27FC236}">
                <a16:creationId xmlns:a16="http://schemas.microsoft.com/office/drawing/2014/main" id="{1C5EECFC-EB94-4CBB-9541-E047592178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9172" y="2510782"/>
            <a:ext cx="1573512" cy="117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AEDB33E5-56B4-4D2A-8B2E-4B693E982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172" y="3910627"/>
            <a:ext cx="1573513" cy="127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ưu Đồ: Thay đổi Tiến Trình 9">
            <a:extLst>
              <a:ext uri="{FF2B5EF4-FFF2-40B4-BE49-F238E27FC236}">
                <a16:creationId xmlns:a16="http://schemas.microsoft.com/office/drawing/2014/main" id="{3E9BC3FF-BA14-438A-A02C-104F8DB756BD}"/>
              </a:ext>
            </a:extLst>
          </p:cNvPr>
          <p:cNvSpPr/>
          <p:nvPr/>
        </p:nvSpPr>
        <p:spPr>
          <a:xfrm>
            <a:off x="1973915" y="5382616"/>
            <a:ext cx="8867773" cy="109537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solidFill>
                  <a:srgbClr val="002060"/>
                </a:solidFill>
                <a:latin typeface="+mj-lt"/>
              </a:rPr>
              <a:t>Hoạt</a:t>
            </a:r>
            <a:r>
              <a:rPr lang="vi-VN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+mj-lt"/>
              </a:rPr>
              <a:t>động</a:t>
            </a:r>
            <a:r>
              <a:rPr lang="vi-VN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6338F32E-8A08-46BF-B9EF-99F7769CD9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71" y="5277784"/>
            <a:ext cx="1415405" cy="1172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951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1"/>
    </mc:Choice>
    <mc:Fallback xmlns="">
      <p:transition spd="slow" advTm="1538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40380" y="4975220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13731" y="4975220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2681"/>
            <a:ext cx="8809795" cy="1935747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FE281676-5D08-4EF1-9B5D-F09977A11A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982" y="1454622"/>
            <a:ext cx="1592863" cy="2560737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B48246A6-3577-49F9-806A-B494E9AB7CEF}"/>
              </a:ext>
            </a:extLst>
          </p:cNvPr>
          <p:cNvSpPr/>
          <p:nvPr/>
        </p:nvSpPr>
        <p:spPr>
          <a:xfrm>
            <a:off x="1782501" y="2166254"/>
            <a:ext cx="8219768" cy="33585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vi-V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 </a:t>
            </a:r>
            <a:r>
              <a:rPr lang="vi-V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endParaRPr lang="vi-VN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2">
            <a:extLst>
              <a:ext uri="{FF2B5EF4-FFF2-40B4-BE49-F238E27FC236}">
                <a16:creationId xmlns:a16="http://schemas.microsoft.com/office/drawing/2014/main" id="{D1723F9C-BE57-462F-9F54-18EC66E099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99" y="5654993"/>
            <a:ext cx="1415405" cy="11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6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4"/>
    </mc:Choice>
    <mc:Fallback xmlns="">
      <p:transition spd="slow" advTm="7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>
            <a:extLst>
              <a:ext uri="{FF2B5EF4-FFF2-40B4-BE49-F238E27FC236}">
                <a16:creationId xmlns:a16="http://schemas.microsoft.com/office/drawing/2014/main" id="{484B702E-B847-4E0C-A838-C51B6E067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4BB1AF-86DF-4D98-AE08-4D3C0027C272}"/>
              </a:ext>
            </a:extLst>
          </p:cNvPr>
          <p:cNvSpPr txBox="1"/>
          <p:nvPr/>
        </p:nvSpPr>
        <p:spPr>
          <a:xfrm>
            <a:off x="1162050" y="4431308"/>
            <a:ext cx="8029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9CFA8-0C9D-435C-B277-F1E7B35C20D6}"/>
              </a:ext>
            </a:extLst>
          </p:cNvPr>
          <p:cNvSpPr txBox="1"/>
          <p:nvPr/>
        </p:nvSpPr>
        <p:spPr>
          <a:xfrm>
            <a:off x="4724400" y="5229591"/>
            <a:ext cx="2066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+ 5 =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1F0396-415D-460B-98FF-D28C1E12C3B8}"/>
              </a:ext>
            </a:extLst>
          </p:cNvPr>
          <p:cNvSpPr txBox="1"/>
          <p:nvPr/>
        </p:nvSpPr>
        <p:spPr>
          <a:xfrm>
            <a:off x="6484835" y="5245512"/>
            <a:ext cx="15066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B58C36-D60D-4B7A-99B0-0BBB394C0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710" y="952500"/>
            <a:ext cx="5231366" cy="31490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0BDD08-8668-4EF5-877F-D5B6EB7F6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523" y="1429016"/>
            <a:ext cx="4557278" cy="2551568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8463D72B-314E-4954-B300-5EB5A4B466F2}"/>
              </a:ext>
            </a:extLst>
          </p:cNvPr>
          <p:cNvSpPr txBox="1"/>
          <p:nvPr/>
        </p:nvSpPr>
        <p:spPr>
          <a:xfrm>
            <a:off x="6484835" y="5253909"/>
            <a:ext cx="15066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3614"/>
      </p:ext>
    </p:extLst>
  </p:cSld>
  <p:clrMapOvr>
    <a:masterClrMapping/>
  </p:clrMapOvr>
  <p:transition spd="slow" advTm="12221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9" grpId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">
            <a:extLst>
              <a:ext uri="{FF2B5EF4-FFF2-40B4-BE49-F238E27FC236}">
                <a16:creationId xmlns:a16="http://schemas.microsoft.com/office/drawing/2014/main" id="{6D1DC5C3-0DB4-4236-AEBC-D94DFC5B8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07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49B65B-4C57-42B8-A349-1968AF04FDEA}"/>
              </a:ext>
            </a:extLst>
          </p:cNvPr>
          <p:cNvSpPr txBox="1"/>
          <p:nvPr/>
        </p:nvSpPr>
        <p:spPr>
          <a:xfrm>
            <a:off x="4397996" y="563518"/>
            <a:ext cx="2664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+ 5 = ?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56CD12-33B7-4FFA-B156-3227B982D7C1}"/>
              </a:ext>
            </a:extLst>
          </p:cNvPr>
          <p:cNvSpPr txBox="1"/>
          <p:nvPr/>
        </p:nvSpPr>
        <p:spPr>
          <a:xfrm flipH="1">
            <a:off x="4698289" y="4724414"/>
            <a:ext cx="106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7A7084-167E-413E-8DB9-188D45582A61}"/>
              </a:ext>
            </a:extLst>
          </p:cNvPr>
          <p:cNvCxnSpPr>
            <a:cxnSpLocks/>
          </p:cNvCxnSpPr>
          <p:nvPr/>
        </p:nvCxnSpPr>
        <p:spPr>
          <a:xfrm>
            <a:off x="4492841" y="4610498"/>
            <a:ext cx="323504" cy="31842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8964F94C-5F54-47EB-B6FB-2A1102DCABBC}"/>
              </a:ext>
            </a:extLst>
          </p:cNvPr>
          <p:cNvSpPr/>
          <p:nvPr/>
        </p:nvSpPr>
        <p:spPr>
          <a:xfrm rot="19289209">
            <a:off x="3192774" y="3840461"/>
            <a:ext cx="921149" cy="17234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32F22-D028-4EBA-9377-46992F2F8190}"/>
              </a:ext>
            </a:extLst>
          </p:cNvPr>
          <p:cNvSpPr txBox="1"/>
          <p:nvPr/>
        </p:nvSpPr>
        <p:spPr>
          <a:xfrm>
            <a:off x="3298026" y="3831766"/>
            <a:ext cx="1465463" cy="82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+ 5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C0F0EC-8AA9-4A9B-9A86-167C8762ADD7}"/>
              </a:ext>
            </a:extLst>
          </p:cNvPr>
          <p:cNvCxnSpPr>
            <a:cxnSpLocks/>
          </p:cNvCxnSpPr>
          <p:nvPr/>
        </p:nvCxnSpPr>
        <p:spPr>
          <a:xfrm flipH="1">
            <a:off x="4055789" y="4602280"/>
            <a:ext cx="342208" cy="31966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5D4D15-310A-4E3F-8ED3-5323E81BE4D2}"/>
              </a:ext>
            </a:extLst>
          </p:cNvPr>
          <p:cNvSpPr txBox="1"/>
          <p:nvPr/>
        </p:nvSpPr>
        <p:spPr>
          <a:xfrm>
            <a:off x="3649757" y="4736716"/>
            <a:ext cx="38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2B521A-FE58-4B45-86F5-BB7DF102E414}"/>
              </a:ext>
            </a:extLst>
          </p:cNvPr>
          <p:cNvSpPr txBox="1"/>
          <p:nvPr/>
        </p:nvSpPr>
        <p:spPr>
          <a:xfrm>
            <a:off x="8285009" y="3276600"/>
            <a:ext cx="3478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+ 1 = 10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5FF13D-C2AC-475C-BEFB-EABE7AF0D745}"/>
              </a:ext>
            </a:extLst>
          </p:cNvPr>
          <p:cNvSpPr txBox="1"/>
          <p:nvPr/>
        </p:nvSpPr>
        <p:spPr>
          <a:xfrm>
            <a:off x="8005876" y="4006189"/>
            <a:ext cx="3478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+ 4 = 14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F6DE41-1EB2-4C64-9E90-625B64B936FF}"/>
              </a:ext>
            </a:extLst>
          </p:cNvPr>
          <p:cNvSpPr txBox="1"/>
          <p:nvPr/>
        </p:nvSpPr>
        <p:spPr>
          <a:xfrm>
            <a:off x="8285009" y="4767383"/>
            <a:ext cx="2708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+ 5 = 14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DD3D82-A047-4E03-A19C-71053DC295DA}"/>
              </a:ext>
            </a:extLst>
          </p:cNvPr>
          <p:cNvSpPr txBox="1"/>
          <p:nvPr/>
        </p:nvSpPr>
        <p:spPr>
          <a:xfrm>
            <a:off x="489236" y="5503126"/>
            <a:ext cx="11599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580529-AEAA-4084-B498-ED1D835FF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34" y="1683596"/>
            <a:ext cx="4676785" cy="17454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D0D51F-356F-4AF7-AA74-6113F0AE3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2829" y="1642437"/>
            <a:ext cx="3478788" cy="9361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B2830D-7A79-4972-993D-AFB77A3E5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062" y="1661699"/>
            <a:ext cx="849767" cy="897641"/>
          </a:xfrm>
          <a:prstGeom prst="rect">
            <a:avLst/>
          </a:prstGeom>
        </p:spPr>
      </p:pic>
      <p:pic>
        <p:nvPicPr>
          <p:cNvPr id="24" name="Picture 23" descr="Open hand clipart 2 » Clipart Station">
            <a:extLst>
              <a:ext uri="{FF2B5EF4-FFF2-40B4-BE49-F238E27FC236}">
                <a16:creationId xmlns:a16="http://schemas.microsoft.com/office/drawing/2014/main" id="{05E46AA4-7B3B-4ECE-BD50-BE48CFF55A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73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6246" flipV="1">
            <a:off x="6695797" y="2578782"/>
            <a:ext cx="1103856" cy="36735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2680481"/>
      </p:ext>
    </p:extLst>
  </p:cSld>
  <p:clrMapOvr>
    <a:masterClrMapping/>
  </p:clrMapOvr>
  <p:transition spd="slow" advTm="9203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-0.19779 0.1384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69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17956 0.117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4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0" grpId="0"/>
      <p:bldP spid="11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7A60C32-69E3-4295-93EC-39A4ED1F2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3E2E024-0C14-44C6-BF3C-8693E29CA6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431" y="0"/>
            <a:ext cx="12027087" cy="6078938"/>
          </a:xfrm>
          <a:prstGeom prst="rect">
            <a:avLst/>
          </a:prstGeom>
        </p:spPr>
      </p:pic>
      <p:sp>
        <p:nvSpPr>
          <p:cNvPr id="16" name="KSO_Shape">
            <a:extLst>
              <a:ext uri="{FF2B5EF4-FFF2-40B4-BE49-F238E27FC236}">
                <a16:creationId xmlns:a16="http://schemas.microsoft.com/office/drawing/2014/main" id="{0D15B35C-D32D-4058-82CD-CF4BABCCF18D}"/>
              </a:ext>
            </a:extLst>
          </p:cNvPr>
          <p:cNvSpPr>
            <a:spLocks/>
          </p:cNvSpPr>
          <p:nvPr/>
        </p:nvSpPr>
        <p:spPr bwMode="auto">
          <a:xfrm>
            <a:off x="1734820" y="1198154"/>
            <a:ext cx="9001000" cy="431895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8AABAE-CE4D-4F72-A23F-267DCF663C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5207128"/>
            <a:ext cx="3993573" cy="1650872"/>
          </a:xfrm>
          <a:prstGeom prst="rect">
            <a:avLst/>
          </a:prstGeom>
        </p:spPr>
      </p:pic>
      <p:pic>
        <p:nvPicPr>
          <p:cNvPr id="17" name="图片 16" descr="图片包含 书写用具, 定居者, 铅笔&#10;&#10;已生成极高可信度的说明">
            <a:extLst>
              <a:ext uri="{FF2B5EF4-FFF2-40B4-BE49-F238E27FC236}">
                <a16:creationId xmlns:a16="http://schemas.microsoft.com/office/drawing/2014/main" id="{C6AD757C-5E67-4BD2-9354-6E77E321F5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141" y="1316691"/>
            <a:ext cx="1821228" cy="276463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BF69C75-9CCA-4C48-B161-BF879E6D2C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23E2DC8-59C7-4A19-88BD-60F995D017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3941" y="4479585"/>
            <a:ext cx="1255885" cy="102421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6537224-05DD-42E8-9A77-16BCC738E3A1}"/>
              </a:ext>
            </a:extLst>
          </p:cNvPr>
          <p:cNvSpPr txBox="1"/>
          <p:nvPr/>
        </p:nvSpPr>
        <p:spPr>
          <a:xfrm>
            <a:off x="2230505" y="2803061"/>
            <a:ext cx="83742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r>
              <a:rPr lang="vi-V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vi-VN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99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8"/>
    </mc:Choice>
    <mc:Fallback xmlns="">
      <p:transition spd="slow" advTm="17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>
            <a:extLst>
              <a:ext uri="{FF2B5EF4-FFF2-40B4-BE49-F238E27FC236}">
                <a16:creationId xmlns:a16="http://schemas.microsoft.com/office/drawing/2014/main" id="{E6D95B5C-6F30-4255-93BF-856B0E5A3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CC0FD6-7251-44CD-BA79-63D5B2F3A703}"/>
              </a:ext>
            </a:extLst>
          </p:cNvPr>
          <p:cNvSpPr txBox="1"/>
          <p:nvPr/>
        </p:nvSpPr>
        <p:spPr>
          <a:xfrm>
            <a:off x="873618" y="1779051"/>
            <a:ext cx="4122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9 + 1 + 6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FF6B3B-BFDD-40FD-AAB9-E237558ABE97}"/>
              </a:ext>
            </a:extLst>
          </p:cNvPr>
          <p:cNvSpPr txBox="1"/>
          <p:nvPr/>
        </p:nvSpPr>
        <p:spPr>
          <a:xfrm>
            <a:off x="816080" y="2938435"/>
            <a:ext cx="4122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9 + 1 + 8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EA1F94-C44D-4444-BAD7-DCF54A2AEBFD}"/>
              </a:ext>
            </a:extLst>
          </p:cNvPr>
          <p:cNvSpPr txBox="1"/>
          <p:nvPr/>
        </p:nvSpPr>
        <p:spPr>
          <a:xfrm>
            <a:off x="873617" y="4064368"/>
            <a:ext cx="4122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9 + 1 + 5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C26783-B1AC-454F-BD9B-026FA0E80C73}"/>
              </a:ext>
            </a:extLst>
          </p:cNvPr>
          <p:cNvGrpSpPr/>
          <p:nvPr/>
        </p:nvGrpSpPr>
        <p:grpSpPr>
          <a:xfrm>
            <a:off x="1349174" y="305297"/>
            <a:ext cx="3171825" cy="1446550"/>
            <a:chOff x="476250" y="1640202"/>
            <a:chExt cx="3171825" cy="14465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A4320B-3EFA-422C-AB67-10B78DFC7A82}"/>
                </a:ext>
              </a:extLst>
            </p:cNvPr>
            <p:cNvSpPr txBox="1"/>
            <p:nvPr/>
          </p:nvSpPr>
          <p:spPr>
            <a:xfrm>
              <a:off x="1778492" y="1997419"/>
              <a:ext cx="18695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ED9605C-C765-40CA-ACFF-C27484CB2FC4}"/>
                </a:ext>
              </a:extLst>
            </p:cNvPr>
            <p:cNvSpPr/>
            <p:nvPr/>
          </p:nvSpPr>
          <p:spPr>
            <a:xfrm>
              <a:off x="476250" y="1817131"/>
              <a:ext cx="1200150" cy="11165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4E980C-D9BA-4821-A235-0AD4F57CB63C}"/>
                </a:ext>
              </a:extLst>
            </p:cNvPr>
            <p:cNvSpPr txBox="1"/>
            <p:nvPr/>
          </p:nvSpPr>
          <p:spPr>
            <a:xfrm>
              <a:off x="657225" y="1640202"/>
              <a:ext cx="83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F5A3DE3-AF4C-4854-884C-EA70608C0CFE}"/>
              </a:ext>
            </a:extLst>
          </p:cNvPr>
          <p:cNvSpPr txBox="1"/>
          <p:nvPr/>
        </p:nvSpPr>
        <p:spPr>
          <a:xfrm>
            <a:off x="3935923" y="1770750"/>
            <a:ext cx="3879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 + 6 =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38A4071-C0D0-43F4-ACB0-848232BFEE35}"/>
              </a:ext>
            </a:extLst>
          </p:cNvPr>
          <p:cNvSpPr txBox="1"/>
          <p:nvPr/>
        </p:nvSpPr>
        <p:spPr>
          <a:xfrm>
            <a:off x="3935923" y="2930134"/>
            <a:ext cx="3879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 + 8 =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6ECC529A-CFE2-4976-BF45-2B9ADAA5650C}"/>
              </a:ext>
            </a:extLst>
          </p:cNvPr>
          <p:cNvSpPr txBox="1"/>
          <p:nvPr/>
        </p:nvSpPr>
        <p:spPr>
          <a:xfrm>
            <a:off x="3935921" y="4089518"/>
            <a:ext cx="3879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 + 5 =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35">
            <a:extLst>
              <a:ext uri="{FF2B5EF4-FFF2-40B4-BE49-F238E27FC236}">
                <a16:creationId xmlns:a16="http://schemas.microsoft.com/office/drawing/2014/main" id="{A8559265-68A1-481C-ABFB-25B9FE2878EF}"/>
              </a:ext>
            </a:extLst>
          </p:cNvPr>
          <p:cNvGrpSpPr/>
          <p:nvPr/>
        </p:nvGrpSpPr>
        <p:grpSpPr>
          <a:xfrm>
            <a:off x="8331273" y="2325136"/>
            <a:ext cx="2394562" cy="1268963"/>
            <a:chOff x="6289051" y="3373700"/>
            <a:chExt cx="2447628" cy="1303493"/>
          </a:xfrm>
        </p:grpSpPr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32BCDE5F-7C1D-4D00-82F6-7300E0922AF8}"/>
                </a:ext>
              </a:extLst>
            </p:cNvPr>
            <p:cNvSpPr txBox="1"/>
            <p:nvPr/>
          </p:nvSpPr>
          <p:spPr>
            <a:xfrm>
              <a:off x="6289051" y="3886814"/>
              <a:ext cx="2361251" cy="790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= 9 + </a:t>
              </a:r>
              <a:r>
                <a:rPr lang="en-US" sz="44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Straight Connector 18">
              <a:extLst>
                <a:ext uri="{FF2B5EF4-FFF2-40B4-BE49-F238E27FC236}">
                  <a16:creationId xmlns:a16="http://schemas.microsoft.com/office/drawing/2014/main" id="{516C9DA4-7675-4BDE-BC81-B6CEF348A1A4}"/>
                </a:ext>
              </a:extLst>
            </p:cNvPr>
            <p:cNvCxnSpPr>
              <a:cxnSpLocks/>
            </p:cNvCxnSpPr>
            <p:nvPr/>
          </p:nvCxnSpPr>
          <p:spPr>
            <a:xfrm>
              <a:off x="7845702" y="3428087"/>
              <a:ext cx="144248" cy="45872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19">
              <a:extLst>
                <a:ext uri="{FF2B5EF4-FFF2-40B4-BE49-F238E27FC236}">
                  <a16:creationId xmlns:a16="http://schemas.microsoft.com/office/drawing/2014/main" id="{2EB9867D-4CB8-40F7-8EAA-5FB4B45A98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9083" y="3373700"/>
              <a:ext cx="487596" cy="56015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31">
              <a:extLst>
                <a:ext uri="{FF2B5EF4-FFF2-40B4-BE49-F238E27FC236}">
                  <a16:creationId xmlns:a16="http://schemas.microsoft.com/office/drawing/2014/main" id="{3726654B-A659-4F09-BCA2-29BA15CB33C1}"/>
                </a:ext>
              </a:extLst>
            </p:cNvPr>
            <p:cNvSpPr/>
            <p:nvPr/>
          </p:nvSpPr>
          <p:spPr>
            <a:xfrm>
              <a:off x="7734300" y="3895341"/>
              <a:ext cx="672205" cy="6925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TextBox 7">
            <a:extLst>
              <a:ext uri="{FF2B5EF4-FFF2-40B4-BE49-F238E27FC236}">
                <a16:creationId xmlns:a16="http://schemas.microsoft.com/office/drawing/2014/main" id="{AD598651-1B03-43CC-9E61-4D11DB203D6F}"/>
              </a:ext>
            </a:extLst>
          </p:cNvPr>
          <p:cNvSpPr txBox="1"/>
          <p:nvPr/>
        </p:nvSpPr>
        <p:spPr>
          <a:xfrm>
            <a:off x="873617" y="1766794"/>
            <a:ext cx="4122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9 + 1 + 6 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770C57B-E448-4141-95AD-12220E8BCF1D}"/>
              </a:ext>
            </a:extLst>
          </p:cNvPr>
          <p:cNvSpPr txBox="1"/>
          <p:nvPr/>
        </p:nvSpPr>
        <p:spPr>
          <a:xfrm>
            <a:off x="10487322" y="2754569"/>
            <a:ext cx="1715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730344"/>
      </p:ext>
    </p:extLst>
  </p:cSld>
  <p:clrMapOvr>
    <a:masterClrMapping/>
  </p:clrMapOvr>
  <p:transition spd="slow" advTm="10610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59336 -0.0085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61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9" grpId="0"/>
      <p:bldP spid="2" grpId="0"/>
      <p:bldP spid="22" grpId="0"/>
      <p:bldP spid="24" grpId="0"/>
      <p:bldP spid="3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1">
            <a:extLst>
              <a:ext uri="{FF2B5EF4-FFF2-40B4-BE49-F238E27FC236}">
                <a16:creationId xmlns:a16="http://schemas.microsoft.com/office/drawing/2014/main" id="{2317B010-02AC-4AEF-B89D-0BF904C72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2C26783-B1AC-454F-BD9B-026FA0E80C73}"/>
              </a:ext>
            </a:extLst>
          </p:cNvPr>
          <p:cNvGrpSpPr/>
          <p:nvPr/>
        </p:nvGrpSpPr>
        <p:grpSpPr>
          <a:xfrm>
            <a:off x="1322616" y="297177"/>
            <a:ext cx="4748893" cy="1446550"/>
            <a:chOff x="476250" y="1640202"/>
            <a:chExt cx="4748893" cy="14465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A4320B-3EFA-422C-AB67-10B78DFC7A82}"/>
                </a:ext>
              </a:extLst>
            </p:cNvPr>
            <p:cNvSpPr txBox="1"/>
            <p:nvPr/>
          </p:nvSpPr>
          <p:spPr>
            <a:xfrm>
              <a:off x="1778492" y="1997419"/>
              <a:ext cx="34466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nhẩm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ED9605C-C765-40CA-ACFF-C27484CB2FC4}"/>
                </a:ext>
              </a:extLst>
            </p:cNvPr>
            <p:cNvSpPr/>
            <p:nvPr/>
          </p:nvSpPr>
          <p:spPr>
            <a:xfrm>
              <a:off x="476250" y="1817131"/>
              <a:ext cx="1200150" cy="11165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4E980C-D9BA-4821-A235-0AD4F57CB63C}"/>
                </a:ext>
              </a:extLst>
            </p:cNvPr>
            <p:cNvSpPr txBox="1"/>
            <p:nvPr/>
          </p:nvSpPr>
          <p:spPr>
            <a:xfrm>
              <a:off x="657225" y="1640202"/>
              <a:ext cx="83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94F3B4D-990E-4E62-B05E-7F1489E27C35}"/>
              </a:ext>
            </a:extLst>
          </p:cNvPr>
          <p:cNvSpPr txBox="1"/>
          <p:nvPr/>
        </p:nvSpPr>
        <p:spPr>
          <a:xfrm>
            <a:off x="1825654" y="1663231"/>
            <a:ext cx="2254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+ 4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71797E-4E4A-453F-9A43-6AAA619C64C9}"/>
              </a:ext>
            </a:extLst>
          </p:cNvPr>
          <p:cNvSpPr txBox="1"/>
          <p:nvPr/>
        </p:nvSpPr>
        <p:spPr>
          <a:xfrm>
            <a:off x="1825654" y="3680631"/>
            <a:ext cx="3669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+ 6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63AF43-E4E3-4634-B5A5-31415B2B8858}"/>
              </a:ext>
            </a:extLst>
          </p:cNvPr>
          <p:cNvSpPr txBox="1"/>
          <p:nvPr/>
        </p:nvSpPr>
        <p:spPr>
          <a:xfrm>
            <a:off x="1825654" y="4738931"/>
            <a:ext cx="3669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+ 9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C5D61A-F1C2-4037-A030-7272A2CCF344}"/>
              </a:ext>
            </a:extLst>
          </p:cNvPr>
          <p:cNvSpPr txBox="1"/>
          <p:nvPr/>
        </p:nvSpPr>
        <p:spPr>
          <a:xfrm>
            <a:off x="6626758" y="1656721"/>
            <a:ext cx="4109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+ 3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60E268-A6BE-413D-91B5-CCCEC7A7C566}"/>
              </a:ext>
            </a:extLst>
          </p:cNvPr>
          <p:cNvSpPr txBox="1"/>
          <p:nvPr/>
        </p:nvSpPr>
        <p:spPr>
          <a:xfrm>
            <a:off x="6626758" y="2712439"/>
            <a:ext cx="3669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+ 5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B331AF-B852-4982-ACFE-F10BE8E94774}"/>
              </a:ext>
            </a:extLst>
          </p:cNvPr>
          <p:cNvSpPr txBox="1"/>
          <p:nvPr/>
        </p:nvSpPr>
        <p:spPr>
          <a:xfrm>
            <a:off x="6626757" y="3751266"/>
            <a:ext cx="3669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+ 2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4D5953-C82F-4E22-9E0E-B4FCD43C682F}"/>
              </a:ext>
            </a:extLst>
          </p:cNvPr>
          <p:cNvSpPr txBox="1"/>
          <p:nvPr/>
        </p:nvSpPr>
        <p:spPr>
          <a:xfrm>
            <a:off x="1800740" y="2638513"/>
            <a:ext cx="2254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+ 7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1509D8-8AF6-49EC-869C-68F6117C07ED}"/>
              </a:ext>
            </a:extLst>
          </p:cNvPr>
          <p:cNvSpPr txBox="1"/>
          <p:nvPr/>
        </p:nvSpPr>
        <p:spPr>
          <a:xfrm>
            <a:off x="6626756" y="4746327"/>
            <a:ext cx="3669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+ 8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E2AD29-D766-46C4-8614-A0FDC0425991}"/>
              </a:ext>
            </a:extLst>
          </p:cNvPr>
          <p:cNvSpPr txBox="1"/>
          <p:nvPr/>
        </p:nvSpPr>
        <p:spPr>
          <a:xfrm>
            <a:off x="3312063" y="1663231"/>
            <a:ext cx="1535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EC9C59-AAAA-4ECC-BE9A-1D161BC1CAAF}"/>
              </a:ext>
            </a:extLst>
          </p:cNvPr>
          <p:cNvSpPr txBox="1"/>
          <p:nvPr/>
        </p:nvSpPr>
        <p:spPr>
          <a:xfrm>
            <a:off x="3310407" y="2604437"/>
            <a:ext cx="1535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16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010255-A0F9-4D3C-B8C3-6659E41C047A}"/>
              </a:ext>
            </a:extLst>
          </p:cNvPr>
          <p:cNvSpPr txBox="1"/>
          <p:nvPr/>
        </p:nvSpPr>
        <p:spPr>
          <a:xfrm>
            <a:off x="3339818" y="3680631"/>
            <a:ext cx="1535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E07ED0-7978-4A39-9403-EB55209136F7}"/>
              </a:ext>
            </a:extLst>
          </p:cNvPr>
          <p:cNvSpPr txBox="1"/>
          <p:nvPr/>
        </p:nvSpPr>
        <p:spPr>
          <a:xfrm>
            <a:off x="3339818" y="4756825"/>
            <a:ext cx="1535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4FDE44-6755-41CB-BFCA-C7C2DC57479B}"/>
              </a:ext>
            </a:extLst>
          </p:cNvPr>
          <p:cNvSpPr txBox="1"/>
          <p:nvPr/>
        </p:nvSpPr>
        <p:spPr>
          <a:xfrm>
            <a:off x="8139557" y="1680143"/>
            <a:ext cx="1535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D363FC-697A-4110-AD7D-99473CEFCE52}"/>
              </a:ext>
            </a:extLst>
          </p:cNvPr>
          <p:cNvSpPr txBox="1"/>
          <p:nvPr/>
        </p:nvSpPr>
        <p:spPr>
          <a:xfrm>
            <a:off x="8156040" y="2701804"/>
            <a:ext cx="1535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14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2E3654-6E69-4E24-B682-E14ACA0FAC2F}"/>
              </a:ext>
            </a:extLst>
          </p:cNvPr>
          <p:cNvSpPr txBox="1"/>
          <p:nvPr/>
        </p:nvSpPr>
        <p:spPr>
          <a:xfrm>
            <a:off x="8214862" y="3788283"/>
            <a:ext cx="1535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6EE3F9-FB98-439B-B90B-2DB16E0E811F}"/>
              </a:ext>
            </a:extLst>
          </p:cNvPr>
          <p:cNvSpPr txBox="1"/>
          <p:nvPr/>
        </p:nvSpPr>
        <p:spPr>
          <a:xfrm>
            <a:off x="8214862" y="4785780"/>
            <a:ext cx="1535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3510034"/>
      </p:ext>
    </p:extLst>
  </p:cSld>
  <p:clrMapOvr>
    <a:masterClrMapping/>
  </p:clrMapOvr>
  <p:transition spd="slow" advTm="914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9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805" y="412883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845" y="431228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1" y="2696705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745235" y="-1493502"/>
            <a:ext cx="6873780" cy="652923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82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0" y="-345523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43" y="479247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99017" y="1635078"/>
            <a:ext cx="6618829" cy="2800730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</a:bodyPr>
          <a:lstStyle/>
          <a:p>
            <a:pPr algn="ctr"/>
            <a:r>
              <a:rPr lang="vi-VN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Hoạt</a:t>
            </a:r>
            <a:r>
              <a:rPr lang="vi-VN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động</a:t>
            </a:r>
            <a:r>
              <a:rPr lang="vi-VN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3: </a:t>
            </a:r>
            <a:endParaRPr lang="vi-VN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vi-VN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Arial" panose="020B0604020202020204" pitchFamily="34" charset="0"/>
              </a:rPr>
              <a:t>Củng</a:t>
            </a:r>
            <a:r>
              <a:rPr lang="vi-VN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Arial" panose="020B0604020202020204" pitchFamily="34" charset="0"/>
              </a:rPr>
              <a:t> </a:t>
            </a:r>
            <a:r>
              <a:rPr lang="vi-VN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Arial" panose="020B0604020202020204" pitchFamily="34" charset="0"/>
              </a:rPr>
              <a:t>cố</a:t>
            </a:r>
            <a:endParaRPr lang="vi-VN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47C2A564-885C-4384-B56C-24F10A1661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714" y="4261068"/>
            <a:ext cx="8809795" cy="193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608">
        <p:blinds dir="vert"/>
      </p:transition>
    </mc:Choice>
    <mc:Fallback xmlns="">
      <p:transition spd="slow" advTm="560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3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6|5.9|16.1|4.5|5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6.1|16.2|1.3|4.2|1|3.3|3.1|3.1|1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4|25.3|7.4|8.1|1.7|1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2|52.7|1.3|1|0.9|1.1|0.9|0.8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305</Words>
  <Application>Microsoft Office PowerPoint</Application>
  <PresentationFormat>Widescreen</PresentationFormat>
  <Paragraphs>74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等线</vt:lpstr>
      <vt:lpstr>Times New Roman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ẾCH CON ĐI HỌC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Thi</dc:creator>
  <cp:lastModifiedBy>Asus</cp:lastModifiedBy>
  <cp:revision>38</cp:revision>
  <dcterms:created xsi:type="dcterms:W3CDTF">2021-07-27T02:04:48Z</dcterms:created>
  <dcterms:modified xsi:type="dcterms:W3CDTF">2022-10-04T05:33:33Z</dcterms:modified>
</cp:coreProperties>
</file>